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oboto Slab"/>
      <p:regular r:id="rId27"/>
      <p:bold r:id="rId28"/>
    </p:embeddedFon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6A19200-4284-4C26-A3B9-17CC757DE807}">
  <a:tblStyle styleId="{66A19200-4284-4C26-A3B9-17CC757DE8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Slab-bold.fntdata"/><Relationship Id="rId27" Type="http://schemas.openxmlformats.org/officeDocument/2006/relationships/font" Target="fonts/RobotoSlab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rop-circle.imageonline.co/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77912567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77912567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(4:40)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63d96f0a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63d96f0a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11-14 caleb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63d96f0a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63d96f0a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63d96f0ae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63d96f0ae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11-14 Caleb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77912567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77912567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5acbce4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5acbce4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11-14 (8:38)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15acbce47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15acbce47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15-17 Arthur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63d96f0a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63d96f0a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27791256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27791256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(12:00)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263d96f0ae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263d96f0ae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 David (13:54)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6256c3d3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6256c3d3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https://crop-circle.imageonline.co/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David (1:00)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15f5ba8d4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15f5ba8d4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Arthur End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1700352b9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1700352b9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David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07cb53d5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07cb53d5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David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5acbce4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15acbce4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(2:15)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63d96f0a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63d96f0a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6-7 Pierre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63d96f0ae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63d96f0ae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(3:05)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77912567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77912567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8-10 James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7791256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7791256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sIk5gDAo41k5B9kWhfx2_0gqKf6HV-RI/view" TargetMode="External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HdAretlFnaQmeu9syHU8HjSfTrFLZWcX/view" TargetMode="External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Curtain System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Presentation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3N3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 - Components: Black Out Curtain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8200" y="1335050"/>
            <a:ext cx="2770932" cy="3694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6850" y="1335050"/>
            <a:ext cx="2770932" cy="3694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 Standards - Environmental, Health and Safety</a:t>
            </a:r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387900" y="1489825"/>
            <a:ext cx="5844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Environmental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Saving energy has a positive impact on the environment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Health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Sedentary</a:t>
            </a:r>
            <a:r>
              <a:rPr lang="en"/>
              <a:t> lifestyle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Safety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Area of use must be considered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Must be mounted properly</a:t>
            </a:r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2450" y="1740176"/>
            <a:ext cx="2721550" cy="166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 Standards - S</a:t>
            </a:r>
            <a:r>
              <a:rPr lang="en"/>
              <a:t>ocial, Political, and Ethical concerns</a:t>
            </a:r>
            <a:endParaRPr/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Social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Curtain motor can be loud, so turning on and off while user is sleeping could be distracting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Political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Privacy could be an issue with automatically opening curtains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Ethical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automatic home appliances increase human reliance on technology for simple tasks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 Standards - M</a:t>
            </a:r>
            <a:r>
              <a:rPr lang="en"/>
              <a:t>anufacturability, Sustainability, and Economics</a:t>
            </a:r>
            <a:endParaRPr/>
          </a:p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Manufacturability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Most of the project is done through the Android App. Only a few hardware components are required, so </a:t>
            </a:r>
            <a:r>
              <a:rPr lang="en"/>
              <a:t>manufacturability</a:t>
            </a:r>
            <a:r>
              <a:rPr lang="en"/>
              <a:t> is very </a:t>
            </a:r>
            <a:r>
              <a:rPr lang="en"/>
              <a:t>manageable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Sustainability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Motor battery life is very good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Arduino</a:t>
            </a:r>
            <a:r>
              <a:rPr lang="en"/>
              <a:t> components have some risk of burnout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Economics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Economically feasible because of the amount saved by homeowners (See results slide)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Economics - Budget</a:t>
            </a:r>
            <a:endParaRPr/>
          </a:p>
        </p:txBody>
      </p:sp>
      <p:graphicFrame>
        <p:nvGraphicFramePr>
          <p:cNvPr id="162" name="Google Shape;162;p26"/>
          <p:cNvGraphicFramePr/>
          <p:nvPr/>
        </p:nvGraphicFramePr>
        <p:xfrm>
          <a:off x="2590800" y="1363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{66A19200-4284-4C26-A3B9-17CC757DE807}</a:tableStyleId>
              </a:tblPr>
              <a:tblGrid>
                <a:gridCol w="2057400"/>
                <a:gridCol w="1905000"/>
              </a:tblGrid>
              <a:tr h="236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Component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Price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Microcontroller kit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$38.99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SwitchBot Curtain motor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$99.00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Curtain Remote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$16.15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Thermometers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$10.29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Light Intensity Sensor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$10.99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Bluetooth Module for Microcontroller(2)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$18.00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Rod for holding curtains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$19.00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Black Out curtains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$16.00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SwitchBot MiniHub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$39.00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 b="1"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$267.42</a:t>
                      </a:r>
                      <a:endParaRPr sz="1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Testing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Component Testing (Hardware and Software)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Integration Testing 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Integrate hardware and software piece by piece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Satisfactory </a:t>
            </a:r>
            <a:r>
              <a:rPr lang="en" sz="1500"/>
              <a:t>hardware f</a:t>
            </a:r>
            <a:r>
              <a:rPr lang="en" sz="1500"/>
              <a:t>requency for software input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System Testing separated into 2 parts: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Manual Testing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Automatic Testing</a:t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Management and Teamwork</a:t>
            </a:r>
            <a:endParaRPr/>
          </a:p>
        </p:txBody>
      </p:sp>
      <p:sp>
        <p:nvSpPr>
          <p:cNvPr id="174" name="Google Shape;174;p2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5 Main Roles: 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Team Leader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System Designer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Software Designer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Hardware Designer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Testing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Each person mainly responsible for one role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Communication and help between roles was critical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Discord for communication, Gantt and Flow Charts for task and schedule management, multiple weekly in person meetings </a:t>
            </a:r>
            <a:endParaRPr/>
          </a:p>
        </p:txBody>
      </p:sp>
      <p:pic>
        <p:nvPicPr>
          <p:cNvPr id="175" name="Google Shape;1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8500" y="1726413"/>
            <a:ext cx="2485500" cy="169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Final Product Demo: Manual Mode</a:t>
            </a:r>
            <a:endParaRPr/>
          </a:p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9" title="IMG_1776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8163" y="1144125"/>
            <a:ext cx="5227675" cy="392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type="title"/>
          </p:nvPr>
        </p:nvSpPr>
        <p:spPr>
          <a:xfrm>
            <a:off x="387900" y="458025"/>
            <a:ext cx="86751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Final Product Demo: Automatic Mode</a:t>
            </a:r>
            <a:endParaRPr/>
          </a:p>
        </p:txBody>
      </p:sp>
      <p:pic>
        <p:nvPicPr>
          <p:cNvPr id="188" name="Google Shape;188;p30" title="IMG_1782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0213" y="1144125"/>
            <a:ext cx="5243575" cy="393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Home </a:t>
            </a:r>
            <a:r>
              <a:rPr lang="en"/>
              <a:t>Improvement</a:t>
            </a:r>
            <a:r>
              <a:rPr lang="en"/>
              <a:t> &amp; Energy Saved</a:t>
            </a:r>
            <a:endParaRPr/>
          </a:p>
        </p:txBody>
      </p:sp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387900" y="1489825"/>
            <a:ext cx="8574000" cy="31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33928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169"/>
              <a:t>Home Improvement</a:t>
            </a:r>
            <a:endParaRPr sz="3169"/>
          </a:p>
          <a:p>
            <a:pPr indent="-339289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169"/>
              <a:t>The ability to open/close your curtains with the touch of a button improves the quality of life for users, and is the next step in home improvement</a:t>
            </a:r>
            <a:endParaRPr sz="316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169"/>
          </a:p>
          <a:p>
            <a:pPr indent="-339289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3169"/>
              <a:t>Energy Saved</a:t>
            </a:r>
            <a:endParaRPr sz="3169"/>
          </a:p>
          <a:p>
            <a:pPr indent="-339289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169"/>
              <a:t>10%-25% of thermal energy loss is through windows</a:t>
            </a:r>
            <a:endParaRPr sz="3169"/>
          </a:p>
          <a:p>
            <a:pPr indent="-339289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169"/>
              <a:t>25% of this energy can be saved with a blackout curtain</a:t>
            </a:r>
            <a:endParaRPr sz="3169"/>
          </a:p>
          <a:p>
            <a:pPr indent="-339289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3169"/>
              <a:t>If used in automatic mode, system can save the average </a:t>
            </a:r>
            <a:r>
              <a:rPr lang="en" sz="3169"/>
              <a:t>homeowner roughly $125 per year </a:t>
            </a:r>
            <a:r>
              <a:rPr lang="en" sz="3169"/>
              <a:t> </a:t>
            </a:r>
            <a:endParaRPr sz="3169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195" name="Google Shape;195;p31"/>
          <p:cNvSpPr txBox="1"/>
          <p:nvPr/>
        </p:nvSpPr>
        <p:spPr>
          <a:xfrm>
            <a:off x="4435975" y="4650900"/>
            <a:ext cx="4773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https://applianceanalysts.com/cost-to-run-central-air-conditioner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https://home.howstuffworks.com/green-living/blackout-curtains-save-energy.htm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2185988" y="3404275"/>
            <a:ext cx="1779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David Erdner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Systems Design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197912" y="3404275"/>
            <a:ext cx="1988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Arthur Chen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Leader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5673800" y="3404275"/>
            <a:ext cx="1779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Pierre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Vu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Software Design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4013950" y="3404275"/>
            <a:ext cx="1779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James Streets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Hardware Design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7409275" y="3404275"/>
            <a:ext cx="1779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Caleb Key,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Testing, Technical Reporting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1125" y="1754039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938" y="1754052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463" y="1754039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788" y="1768889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4263" y="1768889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1563" y="1718150"/>
            <a:ext cx="1707174" cy="170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4275" y="1768900"/>
            <a:ext cx="1635375" cy="163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8825" y="1754050"/>
            <a:ext cx="1707149" cy="170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8938" y="1754050"/>
            <a:ext cx="1635375" cy="163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type="ctrTitle"/>
          </p:nvPr>
        </p:nvSpPr>
        <p:spPr>
          <a:xfrm>
            <a:off x="1680302" y="194637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/>
              <a:t>Questions?</a:t>
            </a:r>
            <a:endParaRPr b="1" sz="3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 and Requirements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System Design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Engineering Standards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 Management and Teamwork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Results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and Requirements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87900" y="1489825"/>
            <a:ext cx="8086200" cy="35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379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460"/>
              <a:t>No Smart Curtain System Available on Market right now</a:t>
            </a:r>
            <a:endParaRPr sz="2460"/>
          </a:p>
          <a:p>
            <a:pPr indent="-33794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460"/>
              <a:t>Current products do not have environment measuring ability so no automatic energy saving algorithm applied</a:t>
            </a:r>
            <a:endParaRPr sz="246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60"/>
          </a:p>
          <a:p>
            <a:pPr indent="-337947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460"/>
              <a:t>Requirements for our system to solve problem:</a:t>
            </a:r>
            <a:endParaRPr sz="2460"/>
          </a:p>
          <a:p>
            <a:pPr indent="-33794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460"/>
              <a:t>Measure Environment and Surroundings</a:t>
            </a:r>
            <a:endParaRPr sz="2460"/>
          </a:p>
          <a:p>
            <a:pPr indent="-33794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460"/>
              <a:t>Automatically Control Curtains via Android Application</a:t>
            </a:r>
            <a:endParaRPr sz="2460"/>
          </a:p>
          <a:p>
            <a:pPr indent="-33794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460"/>
              <a:t>Save Energy by Opening/Closing Curtains Based on Environment</a:t>
            </a:r>
            <a:endParaRPr sz="246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1075" y="2442949"/>
            <a:ext cx="1980275" cy="132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 - Alternatives Considered</a:t>
            </a:r>
            <a:endParaRPr/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527400" y="1709200"/>
            <a:ext cx="8291400" cy="32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534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37"/>
              <a:t>Building our own motor</a:t>
            </a:r>
            <a:endParaRPr sz="2537"/>
          </a:p>
          <a:p>
            <a:pPr indent="-343639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337"/>
              <a:t>Would have made unbalanced hardware/software </a:t>
            </a:r>
            <a:r>
              <a:rPr lang="en" sz="2337"/>
              <a:t>components</a:t>
            </a:r>
            <a:r>
              <a:rPr lang="en" sz="2337"/>
              <a:t> of the project</a:t>
            </a:r>
            <a:endParaRPr sz="2337"/>
          </a:p>
          <a:p>
            <a:pPr indent="-3534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37"/>
              <a:t>Using Simple Smart Curtains</a:t>
            </a:r>
            <a:endParaRPr sz="2537"/>
          </a:p>
          <a:p>
            <a:pPr indent="-343639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337"/>
              <a:t>Too bulky, not available for open source development</a:t>
            </a:r>
            <a:endParaRPr sz="2337"/>
          </a:p>
          <a:p>
            <a:pPr indent="-34856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437"/>
              <a:t>Graywind Motorized Shades</a:t>
            </a:r>
            <a:endParaRPr sz="2437"/>
          </a:p>
          <a:p>
            <a:pPr indent="-343639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337"/>
              <a:t>Too bulky, too expensive</a:t>
            </a:r>
            <a:endParaRPr sz="2337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5700" y="3115050"/>
            <a:ext cx="1938300" cy="202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 - Overall System-Level</a:t>
            </a:r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03775"/>
            <a:ext cx="9143999" cy="3343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 - Components: Arduino</a:t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699" y="1474375"/>
            <a:ext cx="3897025" cy="307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475" y="1489825"/>
            <a:ext cx="3381375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 - Components: Android App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8000" y="1403725"/>
            <a:ext cx="1824950" cy="364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825" y="1403725"/>
            <a:ext cx="1824950" cy="364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 - Components: Curtain Motor</a:t>
            </a:r>
            <a:endParaRPr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125" y="1515088"/>
            <a:ext cx="3252623" cy="3252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400" y="1554825"/>
            <a:ext cx="3173151" cy="317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